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7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Custom</PresentationFormat>
  <Paragraphs>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2018-11-11T08:40:56Z</dcterms:created>
  <dcterms:modified xsi:type="dcterms:W3CDTF">2018-11-11T06:05:08Z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